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56" r:id="rId2"/>
  </p:sldIdLst>
  <p:sldSz cx="6858000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9CC02B-B701-4D3C-98CF-74318FC323BF}" v="33" dt="2024-12-12T06:48:38.8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47" autoAdjust="0"/>
  </p:normalViewPr>
  <p:slideViewPr>
    <p:cSldViewPr snapToGrid="0">
      <p:cViewPr>
        <p:scale>
          <a:sx n="140" d="100"/>
          <a:sy n="140" d="100"/>
        </p:scale>
        <p:origin x="277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739CC02B-B701-4D3C-98CF-74318FC323BF}"/>
    <pc:docChg chg="undo custSel modSld">
      <pc:chgData name="Fatima Pillosu" userId="a6295d4dc9e22643" providerId="LiveId" clId="{739CC02B-B701-4D3C-98CF-74318FC323BF}" dt="2024-12-12T06:56:39.750" v="804" actId="1076"/>
      <pc:docMkLst>
        <pc:docMk/>
      </pc:docMkLst>
      <pc:sldChg chg="addSp delSp modSp mod">
        <pc:chgData name="Fatima Pillosu" userId="a6295d4dc9e22643" providerId="LiveId" clId="{739CC02B-B701-4D3C-98CF-74318FC323BF}" dt="2024-12-12T06:56:39.750" v="804" actId="1076"/>
        <pc:sldMkLst>
          <pc:docMk/>
          <pc:sldMk cId="3601061049" sldId="256"/>
        </pc:sldMkLst>
        <pc:spChg chg="add mod">
          <ac:chgData name="Fatima Pillosu" userId="a6295d4dc9e22643" providerId="LiveId" clId="{739CC02B-B701-4D3C-98CF-74318FC323BF}" dt="2024-12-12T06:31:27.433" v="541" actId="1036"/>
          <ac:spMkLst>
            <pc:docMk/>
            <pc:sldMk cId="3601061049" sldId="256"/>
            <ac:spMk id="11" creationId="{4B01EF60-5666-4A6D-6221-7967A863B723}"/>
          </ac:spMkLst>
        </pc:spChg>
        <pc:spChg chg="add mod ord">
          <ac:chgData name="Fatima Pillosu" userId="a6295d4dc9e22643" providerId="LiveId" clId="{739CC02B-B701-4D3C-98CF-74318FC323BF}" dt="2024-12-12T06:48:21.124" v="767" actId="1076"/>
          <ac:spMkLst>
            <pc:docMk/>
            <pc:sldMk cId="3601061049" sldId="256"/>
            <ac:spMk id="26" creationId="{18D6946C-4901-1307-298A-2C0C0EE9D332}"/>
          </ac:spMkLst>
        </pc:spChg>
        <pc:spChg chg="add mod">
          <ac:chgData name="Fatima Pillosu" userId="a6295d4dc9e22643" providerId="LiveId" clId="{739CC02B-B701-4D3C-98CF-74318FC323BF}" dt="2024-12-12T06:48:21.124" v="767" actId="1076"/>
          <ac:spMkLst>
            <pc:docMk/>
            <pc:sldMk cId="3601061049" sldId="256"/>
            <ac:spMk id="27" creationId="{8E262912-6A01-9184-2759-A9996A6B9C06}"/>
          </ac:spMkLst>
        </pc:spChg>
        <pc:spChg chg="add mod">
          <ac:chgData name="Fatima Pillosu" userId="a6295d4dc9e22643" providerId="LiveId" clId="{739CC02B-B701-4D3C-98CF-74318FC323BF}" dt="2024-12-12T06:56:39.750" v="804" actId="1076"/>
          <ac:spMkLst>
            <pc:docMk/>
            <pc:sldMk cId="3601061049" sldId="256"/>
            <ac:spMk id="28" creationId="{6595A80D-9D66-DA47-6E4B-4BD0F99D1CE3}"/>
          </ac:spMkLst>
        </pc:spChg>
        <pc:spChg chg="add mod">
          <ac:chgData name="Fatima Pillosu" userId="a6295d4dc9e22643" providerId="LiveId" clId="{739CC02B-B701-4D3C-98CF-74318FC323BF}" dt="2024-12-12T06:56:39.750" v="804" actId="1076"/>
          <ac:spMkLst>
            <pc:docMk/>
            <pc:sldMk cId="3601061049" sldId="256"/>
            <ac:spMk id="29" creationId="{5D6FCB65-866C-8178-2EFF-BD1C25C9F4E4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16" creationId="{8D69D4FA-068C-F63E-0F0A-BB85D46BAD68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17" creationId="{9EC78450-49B1-EEDE-F180-0AE617D6A868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18" creationId="{C8EE3717-012A-32FC-0F1D-DEA8711D57CA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19" creationId="{B950C906-682B-5481-6067-CFEB81275E0F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20" creationId="{D888089A-8C9F-09DB-B99F-A830800EFCCF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21" creationId="{408F78FE-9AEB-F7DB-F6EB-283A1890C68A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22" creationId="{4DCD7532-DA1C-8F35-6308-F50013BF6425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23" creationId="{C9E90960-C407-916E-0F14-C7A25F68492A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24" creationId="{6CBE25BA-DD34-41FB-8A30-370F700ED408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25" creationId="{513E8A17-A7D2-2E57-07E6-63B2505ED9F8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26" creationId="{41DF44EE-9891-C582-6E6F-340CC2027229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27" creationId="{C409771A-B916-DDD7-7982-D4508E2D3CB1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28" creationId="{0A7730E6-F79F-7263-07DC-A66D2C3CFC04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29" creationId="{78ACF1AD-7252-079B-78F6-01E4FBBA574B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30" creationId="{BFDF708C-6DED-391B-2D03-52B14726B910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31" creationId="{6F8197A9-8575-E031-D7E0-A2A4D40FDC7D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32" creationId="{9323420E-BF08-E889-F103-A9898D79B5EE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33" creationId="{870BD7EB-32CA-8F3B-DD95-E94DC05A2CB5}"/>
          </ac:spMkLst>
        </pc:spChg>
        <pc:spChg chg="mod">
          <ac:chgData name="Fatima Pillosu" userId="a6295d4dc9e22643" providerId="LiveId" clId="{739CC02B-B701-4D3C-98CF-74318FC323BF}" dt="2024-12-12T06:29:30.091" v="507" actId="1038"/>
          <ac:spMkLst>
            <pc:docMk/>
            <pc:sldMk cId="3601061049" sldId="256"/>
            <ac:spMk id="234" creationId="{89BE8651-C0D5-4198-10B3-FAEB620ABDE7}"/>
          </ac:spMkLst>
        </pc:spChg>
        <pc:spChg chg="mod">
          <ac:chgData name="Fatima Pillosu" userId="a6295d4dc9e22643" providerId="LiveId" clId="{739CC02B-B701-4D3C-98CF-74318FC323BF}" dt="2024-12-12T06:52:01.221" v="792" actId="20577"/>
          <ac:spMkLst>
            <pc:docMk/>
            <pc:sldMk cId="3601061049" sldId="256"/>
            <ac:spMk id="235" creationId="{7FDC9977-B6DF-1665-BDB8-28B3C9316D9D}"/>
          </ac:spMkLst>
        </pc:spChg>
        <pc:spChg chg="mod">
          <ac:chgData name="Fatima Pillosu" userId="a6295d4dc9e22643" providerId="LiveId" clId="{739CC02B-B701-4D3C-98CF-74318FC323BF}" dt="2024-12-12T06:33:29.412" v="593" actId="555"/>
          <ac:spMkLst>
            <pc:docMk/>
            <pc:sldMk cId="3601061049" sldId="256"/>
            <ac:spMk id="236" creationId="{960D1EBA-C392-9E6D-3AAC-960AADC495C0}"/>
          </ac:spMkLst>
        </pc:spChg>
        <pc:spChg chg="mod">
          <ac:chgData name="Fatima Pillosu" userId="a6295d4dc9e22643" providerId="LiveId" clId="{739CC02B-B701-4D3C-98CF-74318FC323BF}" dt="2024-12-12T06:31:27.433" v="541" actId="1036"/>
          <ac:spMkLst>
            <pc:docMk/>
            <pc:sldMk cId="3601061049" sldId="256"/>
            <ac:spMk id="237" creationId="{F85A0498-3E16-C929-4F11-AFFC2DE24BF6}"/>
          </ac:spMkLst>
        </pc:spChg>
        <pc:spChg chg="mod">
          <ac:chgData name="Fatima Pillosu" userId="a6295d4dc9e22643" providerId="LiveId" clId="{739CC02B-B701-4D3C-98CF-74318FC323BF}" dt="2024-12-12T06:33:29.412" v="593" actId="555"/>
          <ac:spMkLst>
            <pc:docMk/>
            <pc:sldMk cId="3601061049" sldId="256"/>
            <ac:spMk id="238" creationId="{990B9F7F-B7C2-019F-E8DD-C716FD419690}"/>
          </ac:spMkLst>
        </pc:spChg>
        <pc:spChg chg="mod">
          <ac:chgData name="Fatima Pillosu" userId="a6295d4dc9e22643" providerId="LiveId" clId="{739CC02B-B701-4D3C-98CF-74318FC323BF}" dt="2024-12-12T06:31:27.433" v="541" actId="1036"/>
          <ac:spMkLst>
            <pc:docMk/>
            <pc:sldMk cId="3601061049" sldId="256"/>
            <ac:spMk id="239" creationId="{AD517887-DDA7-66F1-AF72-D09974951066}"/>
          </ac:spMkLst>
        </pc:spChg>
        <pc:spChg chg="mod">
          <ac:chgData name="Fatima Pillosu" userId="a6295d4dc9e22643" providerId="LiveId" clId="{739CC02B-B701-4D3C-98CF-74318FC323BF}" dt="2024-12-12T06:32:34.534" v="577" actId="20577"/>
          <ac:spMkLst>
            <pc:docMk/>
            <pc:sldMk cId="3601061049" sldId="256"/>
            <ac:spMk id="240" creationId="{FCEF8ABE-6AB0-0FFE-839C-B695CC5A38E9}"/>
          </ac:spMkLst>
        </pc:spChg>
        <pc:spChg chg="del">
          <ac:chgData name="Fatima Pillosu" userId="a6295d4dc9e22643" providerId="LiveId" clId="{739CC02B-B701-4D3C-98CF-74318FC323BF}" dt="2024-12-12T06:25:23.769" v="356" actId="478"/>
          <ac:spMkLst>
            <pc:docMk/>
            <pc:sldMk cId="3601061049" sldId="256"/>
            <ac:spMk id="243" creationId="{EB115DF4-A9EB-D04A-14BE-DB87EE520BA7}"/>
          </ac:spMkLst>
        </pc:spChg>
        <pc:spChg chg="del mod">
          <ac:chgData name="Fatima Pillosu" userId="a6295d4dc9e22643" providerId="LiveId" clId="{739CC02B-B701-4D3C-98CF-74318FC323BF}" dt="2024-12-12T06:25:17.040" v="352" actId="478"/>
          <ac:spMkLst>
            <pc:docMk/>
            <pc:sldMk cId="3601061049" sldId="256"/>
            <ac:spMk id="247" creationId="{74A9AC1C-95FE-939C-64D2-618BC6532216}"/>
          </ac:spMkLst>
        </pc:spChg>
        <pc:spChg chg="del mod">
          <ac:chgData name="Fatima Pillosu" userId="a6295d4dc9e22643" providerId="LiveId" clId="{739CC02B-B701-4D3C-98CF-74318FC323BF}" dt="2024-12-12T06:25:17.040" v="352" actId="478"/>
          <ac:spMkLst>
            <pc:docMk/>
            <pc:sldMk cId="3601061049" sldId="256"/>
            <ac:spMk id="248" creationId="{AE59D812-C2C0-DD4A-8D00-21DE3AFC09E4}"/>
          </ac:spMkLst>
        </pc:spChg>
        <pc:spChg chg="del mod">
          <ac:chgData name="Fatima Pillosu" userId="a6295d4dc9e22643" providerId="LiveId" clId="{739CC02B-B701-4D3C-98CF-74318FC323BF}" dt="2024-12-12T06:25:17.040" v="352" actId="478"/>
          <ac:spMkLst>
            <pc:docMk/>
            <pc:sldMk cId="3601061049" sldId="256"/>
            <ac:spMk id="249" creationId="{75AD637A-5B35-221C-1A31-9B097CB7E106}"/>
          </ac:spMkLst>
        </pc:spChg>
        <pc:spChg chg="del mod">
          <ac:chgData name="Fatima Pillosu" userId="a6295d4dc9e22643" providerId="LiveId" clId="{739CC02B-B701-4D3C-98CF-74318FC323BF}" dt="2024-12-12T06:25:17.040" v="352" actId="478"/>
          <ac:spMkLst>
            <pc:docMk/>
            <pc:sldMk cId="3601061049" sldId="256"/>
            <ac:spMk id="250" creationId="{C2A1A909-0ED1-48B8-9E28-A9AB309339B7}"/>
          </ac:spMkLst>
        </pc:spChg>
        <pc:spChg chg="del mod">
          <ac:chgData name="Fatima Pillosu" userId="a6295d4dc9e22643" providerId="LiveId" clId="{739CC02B-B701-4D3C-98CF-74318FC323BF}" dt="2024-12-12T06:25:17.040" v="352" actId="478"/>
          <ac:spMkLst>
            <pc:docMk/>
            <pc:sldMk cId="3601061049" sldId="256"/>
            <ac:spMk id="251" creationId="{0F427ACB-53C1-A004-E271-C22B8AAC547B}"/>
          </ac:spMkLst>
        </pc:spChg>
        <pc:spChg chg="del mod">
          <ac:chgData name="Fatima Pillosu" userId="a6295d4dc9e22643" providerId="LiveId" clId="{739CC02B-B701-4D3C-98CF-74318FC323BF}" dt="2024-12-12T06:25:17.040" v="352" actId="478"/>
          <ac:spMkLst>
            <pc:docMk/>
            <pc:sldMk cId="3601061049" sldId="256"/>
            <ac:spMk id="252" creationId="{55298DA7-2760-2B33-90CD-0DEF3E080148}"/>
          </ac:spMkLst>
        </pc:spChg>
        <pc:spChg chg="del mod">
          <ac:chgData name="Fatima Pillosu" userId="a6295d4dc9e22643" providerId="LiveId" clId="{739CC02B-B701-4D3C-98CF-74318FC323BF}" dt="2024-12-12T06:25:17.040" v="352" actId="478"/>
          <ac:spMkLst>
            <pc:docMk/>
            <pc:sldMk cId="3601061049" sldId="256"/>
            <ac:spMk id="253" creationId="{15269F72-0952-AEE2-AB55-E808321319A1}"/>
          </ac:spMkLst>
        </pc:spChg>
        <pc:spChg chg="del mod">
          <ac:chgData name="Fatima Pillosu" userId="a6295d4dc9e22643" providerId="LiveId" clId="{739CC02B-B701-4D3C-98CF-74318FC323BF}" dt="2024-12-12T06:25:17.040" v="352" actId="478"/>
          <ac:spMkLst>
            <pc:docMk/>
            <pc:sldMk cId="3601061049" sldId="256"/>
            <ac:spMk id="254" creationId="{E8397A52-11AF-6664-F5CC-944D7DD43447}"/>
          </ac:spMkLst>
        </pc:spChg>
        <pc:spChg chg="del mod">
          <ac:chgData name="Fatima Pillosu" userId="a6295d4dc9e22643" providerId="LiveId" clId="{739CC02B-B701-4D3C-98CF-74318FC323BF}" dt="2024-12-12T06:25:17.040" v="352" actId="478"/>
          <ac:spMkLst>
            <pc:docMk/>
            <pc:sldMk cId="3601061049" sldId="256"/>
            <ac:spMk id="257" creationId="{BE09F5CD-8D6B-586F-B70A-C8B3FC28DC71}"/>
          </ac:spMkLst>
        </pc:spChg>
        <pc:spChg chg="del mod">
          <ac:chgData name="Fatima Pillosu" userId="a6295d4dc9e22643" providerId="LiveId" clId="{739CC02B-B701-4D3C-98CF-74318FC323BF}" dt="2024-12-12T06:25:22.433" v="355" actId="478"/>
          <ac:spMkLst>
            <pc:docMk/>
            <pc:sldMk cId="3601061049" sldId="256"/>
            <ac:spMk id="258" creationId="{7E950ED3-3FB0-29C0-D678-D75A6967F30A}"/>
          </ac:spMkLst>
        </pc:spChg>
        <pc:spChg chg="del mod">
          <ac:chgData name="Fatima Pillosu" userId="a6295d4dc9e22643" providerId="LiveId" clId="{739CC02B-B701-4D3C-98CF-74318FC323BF}" dt="2024-12-12T06:25:17.040" v="352" actId="478"/>
          <ac:spMkLst>
            <pc:docMk/>
            <pc:sldMk cId="3601061049" sldId="256"/>
            <ac:spMk id="262" creationId="{BD48A168-544C-D6A1-4CE9-E293C414C4E3}"/>
          </ac:spMkLst>
        </pc:spChg>
        <pc:spChg chg="del">
          <ac:chgData name="Fatima Pillosu" userId="a6295d4dc9e22643" providerId="LiveId" clId="{739CC02B-B701-4D3C-98CF-74318FC323BF}" dt="2024-12-12T06:25:32.361" v="363" actId="478"/>
          <ac:spMkLst>
            <pc:docMk/>
            <pc:sldMk cId="3601061049" sldId="256"/>
            <ac:spMk id="269" creationId="{A2B2D417-A4C6-FF96-8E10-1AD21DDEEA45}"/>
          </ac:spMkLst>
        </pc:spChg>
        <pc:spChg chg="del">
          <ac:chgData name="Fatima Pillosu" userId="a6295d4dc9e22643" providerId="LiveId" clId="{739CC02B-B701-4D3C-98CF-74318FC323BF}" dt="2024-12-12T06:25:35.304" v="366" actId="478"/>
          <ac:spMkLst>
            <pc:docMk/>
            <pc:sldMk cId="3601061049" sldId="256"/>
            <ac:spMk id="271" creationId="{77244161-1E1E-4368-E95A-B1A04661E6FE}"/>
          </ac:spMkLst>
        </pc:spChg>
        <pc:spChg chg="del">
          <ac:chgData name="Fatima Pillosu" userId="a6295d4dc9e22643" providerId="LiveId" clId="{739CC02B-B701-4D3C-98CF-74318FC323BF}" dt="2024-12-12T06:25:43.095" v="372" actId="478"/>
          <ac:spMkLst>
            <pc:docMk/>
            <pc:sldMk cId="3601061049" sldId="256"/>
            <ac:spMk id="273" creationId="{BA94337B-935C-EB98-70EB-3A3DBD6A3D46}"/>
          </ac:spMkLst>
        </pc:spChg>
        <pc:spChg chg="del">
          <ac:chgData name="Fatima Pillosu" userId="a6295d4dc9e22643" providerId="LiveId" clId="{739CC02B-B701-4D3C-98CF-74318FC323BF}" dt="2024-12-12T06:25:40.201" v="370" actId="478"/>
          <ac:spMkLst>
            <pc:docMk/>
            <pc:sldMk cId="3601061049" sldId="256"/>
            <ac:spMk id="275" creationId="{887DE148-E31F-5D94-C576-0858924177D8}"/>
          </ac:spMkLst>
        </pc:spChg>
        <pc:spChg chg="del">
          <ac:chgData name="Fatima Pillosu" userId="a6295d4dc9e22643" providerId="LiveId" clId="{739CC02B-B701-4D3C-98CF-74318FC323BF}" dt="2024-12-12T06:25:28.305" v="360" actId="478"/>
          <ac:spMkLst>
            <pc:docMk/>
            <pc:sldMk cId="3601061049" sldId="256"/>
            <ac:spMk id="277" creationId="{CB0134DB-8B7C-6141-42A2-055333AA050F}"/>
          </ac:spMkLst>
        </pc:spChg>
        <pc:spChg chg="del">
          <ac:chgData name="Fatima Pillosu" userId="a6295d4dc9e22643" providerId="LiveId" clId="{739CC02B-B701-4D3C-98CF-74318FC323BF}" dt="2024-12-12T06:25:26.180" v="358" actId="478"/>
          <ac:spMkLst>
            <pc:docMk/>
            <pc:sldMk cId="3601061049" sldId="256"/>
            <ac:spMk id="279" creationId="{3D035B38-8FFC-0E43-DFA6-898C5F58509A}"/>
          </ac:spMkLst>
        </pc:spChg>
        <pc:spChg chg="del">
          <ac:chgData name="Fatima Pillosu" userId="a6295d4dc9e22643" providerId="LiveId" clId="{739CC02B-B701-4D3C-98CF-74318FC323BF}" dt="2024-12-12T06:25:30.867" v="362" actId="478"/>
          <ac:spMkLst>
            <pc:docMk/>
            <pc:sldMk cId="3601061049" sldId="256"/>
            <ac:spMk id="281" creationId="{BABD1E56-B2E2-33EC-D472-F208FBFD7D6A}"/>
          </ac:spMkLst>
        </pc:spChg>
        <pc:spChg chg="del">
          <ac:chgData name="Fatima Pillosu" userId="a6295d4dc9e22643" providerId="LiveId" clId="{739CC02B-B701-4D3C-98CF-74318FC323BF}" dt="2024-12-12T06:25:36.748" v="367" actId="478"/>
          <ac:spMkLst>
            <pc:docMk/>
            <pc:sldMk cId="3601061049" sldId="256"/>
            <ac:spMk id="283" creationId="{C75E5926-DA4C-EDC9-29C4-0B0505A2BBC6}"/>
          </ac:spMkLst>
        </pc:spChg>
        <pc:graphicFrameChg chg="add mod">
          <ac:chgData name="Fatima Pillosu" userId="a6295d4dc9e22643" providerId="LiveId" clId="{739CC02B-B701-4D3C-98CF-74318FC323BF}" dt="2024-12-12T06:42:06.520" v="664" actId="1076"/>
          <ac:graphicFrameMkLst>
            <pc:docMk/>
            <pc:sldMk cId="3601061049" sldId="256"/>
            <ac:graphicFrameMk id="15" creationId="{D2F4D288-BDC2-90FD-284C-099FF5825D97}"/>
          </ac:graphicFrameMkLst>
        </pc:graphicFrameChg>
        <pc:graphicFrameChg chg="add mod">
          <ac:chgData name="Fatima Pillosu" userId="a6295d4dc9e22643" providerId="LiveId" clId="{739CC02B-B701-4D3C-98CF-74318FC323BF}" dt="2024-12-12T06:40:52.462" v="647"/>
          <ac:graphicFrameMkLst>
            <pc:docMk/>
            <pc:sldMk cId="3601061049" sldId="256"/>
            <ac:graphicFrameMk id="20" creationId="{D20E9E10-EFBD-DEF8-BD28-2AE75633A66F}"/>
          </ac:graphicFrameMkLst>
        </pc:graphicFrameChg>
        <pc:picChg chg="add mod modCrop">
          <ac:chgData name="Fatima Pillosu" userId="a6295d4dc9e22643" providerId="LiveId" clId="{739CC02B-B701-4D3C-98CF-74318FC323BF}" dt="2024-12-12T06:30:04.958" v="529" actId="552"/>
          <ac:picMkLst>
            <pc:docMk/>
            <pc:sldMk cId="3601061049" sldId="256"/>
            <ac:picMk id="10" creationId="{E0E4CC19-FAA0-D27A-E3CE-E55D7CE7AA9F}"/>
          </ac:picMkLst>
        </pc:picChg>
        <pc:picChg chg="add del mod modCrop">
          <ac:chgData name="Fatima Pillosu" userId="a6295d4dc9e22643" providerId="LiveId" clId="{739CC02B-B701-4D3C-98CF-74318FC323BF}" dt="2024-12-12T06:39:24.506" v="625" actId="478"/>
          <ac:picMkLst>
            <pc:docMk/>
            <pc:sldMk cId="3601061049" sldId="256"/>
            <ac:picMk id="16" creationId="{C5E2D5B8-EC47-F585-561C-66BE4962FFB0}"/>
          </ac:picMkLst>
        </pc:picChg>
        <pc:picChg chg="add del mod">
          <ac:chgData name="Fatima Pillosu" userId="a6295d4dc9e22643" providerId="LiveId" clId="{739CC02B-B701-4D3C-98CF-74318FC323BF}" dt="2024-12-12T06:40:09.312" v="635" actId="478"/>
          <ac:picMkLst>
            <pc:docMk/>
            <pc:sldMk cId="3601061049" sldId="256"/>
            <ac:picMk id="17" creationId="{629C7521-22F2-D572-0CBD-1AB449635F86}"/>
          </ac:picMkLst>
        </pc:picChg>
        <pc:picChg chg="add del mod">
          <ac:chgData name="Fatima Pillosu" userId="a6295d4dc9e22643" providerId="LiveId" clId="{739CC02B-B701-4D3C-98CF-74318FC323BF}" dt="2024-12-12T06:40:08.722" v="634" actId="478"/>
          <ac:picMkLst>
            <pc:docMk/>
            <pc:sldMk cId="3601061049" sldId="256"/>
            <ac:picMk id="18" creationId="{C38EFF6F-09A4-ACAA-2735-B78FDF452086}"/>
          </ac:picMkLst>
        </pc:picChg>
        <pc:picChg chg="add del mod">
          <ac:chgData name="Fatima Pillosu" userId="a6295d4dc9e22643" providerId="LiveId" clId="{739CC02B-B701-4D3C-98CF-74318FC323BF}" dt="2024-12-12T06:40:29.890" v="643" actId="478"/>
          <ac:picMkLst>
            <pc:docMk/>
            <pc:sldMk cId="3601061049" sldId="256"/>
            <ac:picMk id="19" creationId="{D691477D-77D7-B220-F526-35F81C4F2915}"/>
          </ac:picMkLst>
        </pc:picChg>
        <pc:picChg chg="add mod modCrop">
          <ac:chgData name="Fatima Pillosu" userId="a6295d4dc9e22643" providerId="LiveId" clId="{739CC02B-B701-4D3C-98CF-74318FC323BF}" dt="2024-12-12T06:56:26.595" v="801" actId="1076"/>
          <ac:picMkLst>
            <pc:docMk/>
            <pc:sldMk cId="3601061049" sldId="256"/>
            <ac:picMk id="21" creationId="{D4BEAA4E-047B-8F25-7C9B-49FE15734EDC}"/>
          </ac:picMkLst>
        </pc:picChg>
        <pc:picChg chg="add mod modCrop">
          <ac:chgData name="Fatima Pillosu" userId="a6295d4dc9e22643" providerId="LiveId" clId="{739CC02B-B701-4D3C-98CF-74318FC323BF}" dt="2024-12-12T06:48:29.050" v="768" actId="1076"/>
          <ac:picMkLst>
            <pc:docMk/>
            <pc:sldMk cId="3601061049" sldId="256"/>
            <ac:picMk id="22" creationId="{04F49BE9-9A27-106B-A28D-E96E8B4BA5F3}"/>
          </ac:picMkLst>
        </pc:picChg>
        <pc:picChg chg="mod">
          <ac:chgData name="Fatima Pillosu" userId="a6295d4dc9e22643" providerId="LiveId" clId="{739CC02B-B701-4D3C-98CF-74318FC323BF}" dt="2024-12-12T06:29:50.048" v="527" actId="1038"/>
          <ac:picMkLst>
            <pc:docMk/>
            <pc:sldMk cId="3601061049" sldId="256"/>
            <ac:picMk id="210" creationId="{A8D06114-BEC9-84BD-D022-5F5333660B1E}"/>
          </ac:picMkLst>
        </pc:picChg>
        <pc:picChg chg="del">
          <ac:chgData name="Fatima Pillosu" userId="a6295d4dc9e22643" providerId="LiveId" clId="{739CC02B-B701-4D3C-98CF-74318FC323BF}" dt="2024-12-12T06:26:41.281" v="384" actId="478"/>
          <ac:picMkLst>
            <pc:docMk/>
            <pc:sldMk cId="3601061049" sldId="256"/>
            <ac:picMk id="211" creationId="{F7A2082F-CF31-8609-42F6-2F3BE9584561}"/>
          </ac:picMkLst>
        </pc:picChg>
        <pc:picChg chg="mod">
          <ac:chgData name="Fatima Pillosu" userId="a6295d4dc9e22643" providerId="LiveId" clId="{739CC02B-B701-4D3C-98CF-74318FC323BF}" dt="2024-12-12T06:30:04.958" v="529" actId="552"/>
          <ac:picMkLst>
            <pc:docMk/>
            <pc:sldMk cId="3601061049" sldId="256"/>
            <ac:picMk id="212" creationId="{FB0463F8-88BF-D916-F78A-FDC295E2DF60}"/>
          </ac:picMkLst>
        </pc:picChg>
        <pc:picChg chg="del">
          <ac:chgData name="Fatima Pillosu" userId="a6295d4dc9e22643" providerId="LiveId" clId="{739CC02B-B701-4D3C-98CF-74318FC323BF}" dt="2024-12-12T06:26:25.542" v="382" actId="478"/>
          <ac:picMkLst>
            <pc:docMk/>
            <pc:sldMk cId="3601061049" sldId="256"/>
            <ac:picMk id="213" creationId="{9AC3C4A3-48A3-465E-E1F3-D35E08B4A021}"/>
          </ac:picMkLst>
        </pc:picChg>
        <pc:picChg chg="mod">
          <ac:chgData name="Fatima Pillosu" userId="a6295d4dc9e22643" providerId="LiveId" clId="{739CC02B-B701-4D3C-98CF-74318FC323BF}" dt="2024-12-12T06:30:00.038" v="528" actId="552"/>
          <ac:picMkLst>
            <pc:docMk/>
            <pc:sldMk cId="3601061049" sldId="256"/>
            <ac:picMk id="214" creationId="{640A179D-35C2-F281-FB32-95F7FCC5100F}"/>
          </ac:picMkLst>
        </pc:picChg>
        <pc:picChg chg="mod">
          <ac:chgData name="Fatima Pillosu" userId="a6295d4dc9e22643" providerId="LiveId" clId="{739CC02B-B701-4D3C-98CF-74318FC323BF}" dt="2024-12-12T06:28:16.921" v="486" actId="1037"/>
          <ac:picMkLst>
            <pc:docMk/>
            <pc:sldMk cId="3601061049" sldId="256"/>
            <ac:picMk id="215" creationId="{1A3D61DE-6D9B-608E-DF1B-2A3C5571840D}"/>
          </ac:picMkLst>
        </pc:picChg>
        <pc:picChg chg="mod">
          <ac:chgData name="Fatima Pillosu" userId="a6295d4dc9e22643" providerId="LiveId" clId="{739CC02B-B701-4D3C-98CF-74318FC323BF}" dt="2024-12-12T06:30:00.038" v="528" actId="552"/>
          <ac:picMkLst>
            <pc:docMk/>
            <pc:sldMk cId="3601061049" sldId="256"/>
            <ac:picMk id="241" creationId="{0099509D-D161-F6C7-5B25-854286714529}"/>
          </ac:picMkLst>
        </pc:picChg>
        <pc:picChg chg="mod">
          <ac:chgData name="Fatima Pillosu" userId="a6295d4dc9e22643" providerId="LiveId" clId="{739CC02B-B701-4D3C-98CF-74318FC323BF}" dt="2024-12-12T06:29:50.048" v="527" actId="1038"/>
          <ac:picMkLst>
            <pc:docMk/>
            <pc:sldMk cId="3601061049" sldId="256"/>
            <ac:picMk id="242" creationId="{9783A559-368B-D35C-D844-5249E2F244B1}"/>
          </ac:picMkLst>
        </pc:picChg>
        <pc:picChg chg="del mod">
          <ac:chgData name="Fatima Pillosu" userId="a6295d4dc9e22643" providerId="LiveId" clId="{739CC02B-B701-4D3C-98CF-74318FC323BF}" dt="2024-12-12T06:25:17.040" v="352" actId="478"/>
          <ac:picMkLst>
            <pc:docMk/>
            <pc:sldMk cId="3601061049" sldId="256"/>
            <ac:picMk id="246" creationId="{C38AC349-3D7D-D9F0-47CD-6D0C61785535}"/>
          </ac:picMkLst>
        </pc:picChg>
        <pc:cxnChg chg="add del mod">
          <ac:chgData name="Fatima Pillosu" userId="a6295d4dc9e22643" providerId="LiveId" clId="{739CC02B-B701-4D3C-98CF-74318FC323BF}" dt="2024-12-12T06:30:23.145" v="532" actId="478"/>
          <ac:cxnSpMkLst>
            <pc:docMk/>
            <pc:sldMk cId="3601061049" sldId="256"/>
            <ac:cxnSpMk id="5" creationId="{AB899AFD-C131-3CD5-B824-58E6B6CE17E7}"/>
          </ac:cxnSpMkLst>
        </pc:cxnChg>
        <pc:cxnChg chg="add mod">
          <ac:chgData name="Fatima Pillosu" userId="a6295d4dc9e22643" providerId="LiveId" clId="{739CC02B-B701-4D3C-98CF-74318FC323BF}" dt="2024-12-12T06:30:19.843" v="531" actId="14100"/>
          <ac:cxnSpMkLst>
            <pc:docMk/>
            <pc:sldMk cId="3601061049" sldId="256"/>
            <ac:cxnSpMk id="7" creationId="{7B6DA205-932C-3F09-4D10-0AB6D82C0FEE}"/>
          </ac:cxnSpMkLst>
        </pc:cxnChg>
        <pc:cxnChg chg="add mod">
          <ac:chgData name="Fatima Pillosu" userId="a6295d4dc9e22643" providerId="LiveId" clId="{739CC02B-B701-4D3C-98CF-74318FC323BF}" dt="2024-12-12T06:44:25.250" v="730" actId="1036"/>
          <ac:cxnSpMkLst>
            <pc:docMk/>
            <pc:sldMk cId="3601061049" sldId="256"/>
            <ac:cxnSpMk id="24" creationId="{67E03C58-86D9-BA44-700E-95D2A05033C1}"/>
          </ac:cxnSpMkLst>
        </pc:cxnChg>
        <pc:cxnChg chg="del mod">
          <ac:chgData name="Fatima Pillosu" userId="a6295d4dc9e22643" providerId="LiveId" clId="{739CC02B-B701-4D3C-98CF-74318FC323BF}" dt="2024-12-12T06:25:19.653" v="353" actId="478"/>
          <ac:cxnSpMkLst>
            <pc:docMk/>
            <pc:sldMk cId="3601061049" sldId="256"/>
            <ac:cxnSpMk id="244" creationId="{921F8DCB-64E0-BBB0-BF70-3507EC3E5C72}"/>
          </ac:cxnSpMkLst>
        </pc:cxnChg>
        <pc:cxnChg chg="del mod">
          <ac:chgData name="Fatima Pillosu" userId="a6295d4dc9e22643" providerId="LiveId" clId="{739CC02B-B701-4D3C-98CF-74318FC323BF}" dt="2024-12-12T06:25:20.623" v="354" actId="478"/>
          <ac:cxnSpMkLst>
            <pc:docMk/>
            <pc:sldMk cId="3601061049" sldId="256"/>
            <ac:cxnSpMk id="245" creationId="{3ADC6854-EC87-24DD-BF01-690B717F82CB}"/>
          </ac:cxnSpMkLst>
        </pc:cxnChg>
        <pc:cxnChg chg="del mod">
          <ac:chgData name="Fatima Pillosu" userId="a6295d4dc9e22643" providerId="LiveId" clId="{739CC02B-B701-4D3C-98CF-74318FC323BF}" dt="2024-12-12T06:25:17.040" v="352" actId="478"/>
          <ac:cxnSpMkLst>
            <pc:docMk/>
            <pc:sldMk cId="3601061049" sldId="256"/>
            <ac:cxnSpMk id="255" creationId="{7DD51AC1-CAA8-50FE-62D4-E95AA62BE8B8}"/>
          </ac:cxnSpMkLst>
        </pc:cxnChg>
        <pc:cxnChg chg="del mod">
          <ac:chgData name="Fatima Pillosu" userId="a6295d4dc9e22643" providerId="LiveId" clId="{739CC02B-B701-4D3C-98CF-74318FC323BF}" dt="2024-12-12T06:25:17.040" v="352" actId="478"/>
          <ac:cxnSpMkLst>
            <pc:docMk/>
            <pc:sldMk cId="3601061049" sldId="256"/>
            <ac:cxnSpMk id="256" creationId="{8EB0AA6D-4D62-B693-D002-0E38978C135E}"/>
          </ac:cxnSpMkLst>
        </pc:cxnChg>
        <pc:cxnChg chg="del mod">
          <ac:chgData name="Fatima Pillosu" userId="a6295d4dc9e22643" providerId="LiveId" clId="{739CC02B-B701-4D3C-98CF-74318FC323BF}" dt="2024-12-12T06:25:17.040" v="352" actId="478"/>
          <ac:cxnSpMkLst>
            <pc:docMk/>
            <pc:sldMk cId="3601061049" sldId="256"/>
            <ac:cxnSpMk id="259" creationId="{2F7821C9-53C9-F011-A127-5F9C67BDE028}"/>
          </ac:cxnSpMkLst>
        </pc:cxnChg>
        <pc:cxnChg chg="del mod">
          <ac:chgData name="Fatima Pillosu" userId="a6295d4dc9e22643" providerId="LiveId" clId="{739CC02B-B701-4D3C-98CF-74318FC323BF}" dt="2024-12-12T06:25:17.040" v="352" actId="478"/>
          <ac:cxnSpMkLst>
            <pc:docMk/>
            <pc:sldMk cId="3601061049" sldId="256"/>
            <ac:cxnSpMk id="260" creationId="{FF5BB231-3671-D2C3-1FCF-146B6CC41D73}"/>
          </ac:cxnSpMkLst>
        </pc:cxnChg>
        <pc:cxnChg chg="del mod">
          <ac:chgData name="Fatima Pillosu" userId="a6295d4dc9e22643" providerId="LiveId" clId="{739CC02B-B701-4D3C-98CF-74318FC323BF}" dt="2024-12-12T06:25:17.040" v="352" actId="478"/>
          <ac:cxnSpMkLst>
            <pc:docMk/>
            <pc:sldMk cId="3601061049" sldId="256"/>
            <ac:cxnSpMk id="261" creationId="{D0D6980B-53C6-473D-0D61-39D91601BD65}"/>
          </ac:cxnSpMkLst>
        </pc:cxnChg>
        <pc:cxnChg chg="del mod">
          <ac:chgData name="Fatima Pillosu" userId="a6295d4dc9e22643" providerId="LiveId" clId="{739CC02B-B701-4D3C-98CF-74318FC323BF}" dt="2024-12-12T06:25:17.040" v="352" actId="478"/>
          <ac:cxnSpMkLst>
            <pc:docMk/>
            <pc:sldMk cId="3601061049" sldId="256"/>
            <ac:cxnSpMk id="263" creationId="{9A09ACBE-35BC-5D57-3B5E-2A6310E104AD}"/>
          </ac:cxnSpMkLst>
        </pc:cxnChg>
        <pc:cxnChg chg="del mod">
          <ac:chgData name="Fatima Pillosu" userId="a6295d4dc9e22643" providerId="LiveId" clId="{739CC02B-B701-4D3C-98CF-74318FC323BF}" dt="2024-12-12T06:25:17.040" v="352" actId="478"/>
          <ac:cxnSpMkLst>
            <pc:docMk/>
            <pc:sldMk cId="3601061049" sldId="256"/>
            <ac:cxnSpMk id="264" creationId="{1239389E-E8EC-239D-09D1-7FC36DC7C7AE}"/>
          </ac:cxnSpMkLst>
        </pc:cxnChg>
        <pc:cxnChg chg="del mod">
          <ac:chgData name="Fatima Pillosu" userId="a6295d4dc9e22643" providerId="LiveId" clId="{739CC02B-B701-4D3C-98CF-74318FC323BF}" dt="2024-12-12T06:25:17.040" v="352" actId="478"/>
          <ac:cxnSpMkLst>
            <pc:docMk/>
            <pc:sldMk cId="3601061049" sldId="256"/>
            <ac:cxnSpMk id="265" creationId="{D27BEFD1-E0F5-35E1-ED8F-943B0C6BBD46}"/>
          </ac:cxnSpMkLst>
        </pc:cxnChg>
        <pc:cxnChg chg="del mod">
          <ac:chgData name="Fatima Pillosu" userId="a6295d4dc9e22643" providerId="LiveId" clId="{739CC02B-B701-4D3C-98CF-74318FC323BF}" dt="2024-12-12T06:25:17.040" v="352" actId="478"/>
          <ac:cxnSpMkLst>
            <pc:docMk/>
            <pc:sldMk cId="3601061049" sldId="256"/>
            <ac:cxnSpMk id="266" creationId="{5808F1BF-3EAF-8F0A-5614-38C544C92517}"/>
          </ac:cxnSpMkLst>
        </pc:cxnChg>
        <pc:cxnChg chg="del mod">
          <ac:chgData name="Fatima Pillosu" userId="a6295d4dc9e22643" providerId="LiveId" clId="{739CC02B-B701-4D3C-98CF-74318FC323BF}" dt="2024-12-12T06:25:17.040" v="352" actId="478"/>
          <ac:cxnSpMkLst>
            <pc:docMk/>
            <pc:sldMk cId="3601061049" sldId="256"/>
            <ac:cxnSpMk id="267" creationId="{68372C8D-1313-B50A-A193-6AD6C190774E}"/>
          </ac:cxnSpMkLst>
        </pc:cxnChg>
        <pc:cxnChg chg="del mod">
          <ac:chgData name="Fatima Pillosu" userId="a6295d4dc9e22643" providerId="LiveId" clId="{739CC02B-B701-4D3C-98CF-74318FC323BF}" dt="2024-12-12T06:25:17.040" v="352" actId="478"/>
          <ac:cxnSpMkLst>
            <pc:docMk/>
            <pc:sldMk cId="3601061049" sldId="256"/>
            <ac:cxnSpMk id="268" creationId="{B9C0F3A8-9B3D-15AB-95D5-B4D9E9CF603E}"/>
          </ac:cxnSpMkLst>
        </pc:cxnChg>
        <pc:cxnChg chg="del mod">
          <ac:chgData name="Fatima Pillosu" userId="a6295d4dc9e22643" providerId="LiveId" clId="{739CC02B-B701-4D3C-98CF-74318FC323BF}" dt="2024-12-12T06:25:32.937" v="364" actId="478"/>
          <ac:cxnSpMkLst>
            <pc:docMk/>
            <pc:sldMk cId="3601061049" sldId="256"/>
            <ac:cxnSpMk id="270" creationId="{F8CA719F-1DA6-971A-8B56-06B7FB45E887}"/>
          </ac:cxnSpMkLst>
        </pc:cxnChg>
        <pc:cxnChg chg="del">
          <ac:chgData name="Fatima Pillosu" userId="a6295d4dc9e22643" providerId="LiveId" clId="{739CC02B-B701-4D3C-98CF-74318FC323BF}" dt="2024-12-12T06:25:33.876" v="365" actId="478"/>
          <ac:cxnSpMkLst>
            <pc:docMk/>
            <pc:sldMk cId="3601061049" sldId="256"/>
            <ac:cxnSpMk id="272" creationId="{95163283-B7CD-2566-B574-CCB886C49CC8}"/>
          </ac:cxnSpMkLst>
        </pc:cxnChg>
        <pc:cxnChg chg="del">
          <ac:chgData name="Fatima Pillosu" userId="a6295d4dc9e22643" providerId="LiveId" clId="{739CC02B-B701-4D3C-98CF-74318FC323BF}" dt="2024-12-12T06:25:41.281" v="371" actId="478"/>
          <ac:cxnSpMkLst>
            <pc:docMk/>
            <pc:sldMk cId="3601061049" sldId="256"/>
            <ac:cxnSpMk id="274" creationId="{F659672E-BED3-2003-2E64-467B727DEEB9}"/>
          </ac:cxnSpMkLst>
        </pc:cxnChg>
        <pc:cxnChg chg="del">
          <ac:chgData name="Fatima Pillosu" userId="a6295d4dc9e22643" providerId="LiveId" clId="{739CC02B-B701-4D3C-98CF-74318FC323BF}" dt="2024-12-12T06:25:38.788" v="369" actId="478"/>
          <ac:cxnSpMkLst>
            <pc:docMk/>
            <pc:sldMk cId="3601061049" sldId="256"/>
            <ac:cxnSpMk id="276" creationId="{00899D02-4CCE-9601-2CD2-CA413EB21A39}"/>
          </ac:cxnSpMkLst>
        </pc:cxnChg>
        <pc:cxnChg chg="del">
          <ac:chgData name="Fatima Pillosu" userId="a6295d4dc9e22643" providerId="LiveId" clId="{739CC02B-B701-4D3C-98CF-74318FC323BF}" dt="2024-12-12T06:25:27.239" v="359" actId="478"/>
          <ac:cxnSpMkLst>
            <pc:docMk/>
            <pc:sldMk cId="3601061049" sldId="256"/>
            <ac:cxnSpMk id="278" creationId="{0CF134D2-B5D1-A290-9638-694CF4C76BDC}"/>
          </ac:cxnSpMkLst>
        </pc:cxnChg>
        <pc:cxnChg chg="del">
          <ac:chgData name="Fatima Pillosu" userId="a6295d4dc9e22643" providerId="LiveId" clId="{739CC02B-B701-4D3C-98CF-74318FC323BF}" dt="2024-12-12T06:25:24.980" v="357" actId="478"/>
          <ac:cxnSpMkLst>
            <pc:docMk/>
            <pc:sldMk cId="3601061049" sldId="256"/>
            <ac:cxnSpMk id="280" creationId="{E0BBDEE1-77AF-653E-B4B5-88B6865D62B4}"/>
          </ac:cxnSpMkLst>
        </pc:cxnChg>
        <pc:cxnChg chg="del mod">
          <ac:chgData name="Fatima Pillosu" userId="a6295d4dc9e22643" providerId="LiveId" clId="{739CC02B-B701-4D3C-98CF-74318FC323BF}" dt="2024-12-12T06:25:29.388" v="361" actId="478"/>
          <ac:cxnSpMkLst>
            <pc:docMk/>
            <pc:sldMk cId="3601061049" sldId="256"/>
            <ac:cxnSpMk id="282" creationId="{F6717089-E3A0-B65B-7521-7BC772E5FDC3}"/>
          </ac:cxnSpMkLst>
        </pc:cxnChg>
        <pc:cxnChg chg="del">
          <ac:chgData name="Fatima Pillosu" userId="a6295d4dc9e22643" providerId="LiveId" clId="{739CC02B-B701-4D3C-98CF-74318FC323BF}" dt="2024-12-12T06:25:37.668" v="368" actId="478"/>
          <ac:cxnSpMkLst>
            <pc:docMk/>
            <pc:sldMk cId="3601061049" sldId="256"/>
            <ac:cxnSpMk id="284" creationId="{1812CA62-8517-6D4C-9EE3-3BCC9E8900D1}"/>
          </ac:cxnSpMkLst>
        </pc:cxnChg>
      </pc:sldChg>
    </pc:docChg>
  </pc:docChgLst>
  <pc:docChgLst>
    <pc:chgData name="Fatima Pillosu" userId="a6295d4dc9e22643" providerId="LiveId" clId="{CF68DC8E-0B7C-481C-B3F3-8F61A25801CD}"/>
    <pc:docChg chg="modSld">
      <pc:chgData name="Fatima Pillosu" userId="a6295d4dc9e22643" providerId="LiveId" clId="{CF68DC8E-0B7C-481C-B3F3-8F61A25801CD}" dt="2024-09-28T07:26:50.013" v="80" actId="20577"/>
      <pc:docMkLst>
        <pc:docMk/>
      </pc:docMkLst>
      <pc:sldChg chg="modSp mod">
        <pc:chgData name="Fatima Pillosu" userId="a6295d4dc9e22643" providerId="LiveId" clId="{CF68DC8E-0B7C-481C-B3F3-8F61A25801CD}" dt="2024-09-28T07:26:50.013" v="80" actId="20577"/>
        <pc:sldMkLst>
          <pc:docMk/>
          <pc:sldMk cId="3601061049" sldId="256"/>
        </pc:sldMkLst>
        <pc:spChg chg="mod">
          <ac:chgData name="Fatima Pillosu" userId="a6295d4dc9e22643" providerId="LiveId" clId="{CF68DC8E-0B7C-481C-B3F3-8F61A25801CD}" dt="2024-09-28T07:21:31.127" v="3" actId="20577"/>
          <ac:spMkLst>
            <pc:docMk/>
            <pc:sldMk cId="3601061049" sldId="256"/>
            <ac:spMk id="235" creationId="{7FDC9977-B6DF-1665-BDB8-28B3C9316D9D}"/>
          </ac:spMkLst>
        </pc:spChg>
        <pc:spChg chg="mod">
          <ac:chgData name="Fatima Pillosu" userId="a6295d4dc9e22643" providerId="LiveId" clId="{CF68DC8E-0B7C-481C-B3F3-8F61A25801CD}" dt="2024-09-28T07:24:21.947" v="16" actId="20577"/>
          <ac:spMkLst>
            <pc:docMk/>
            <pc:sldMk cId="3601061049" sldId="256"/>
            <ac:spMk id="237" creationId="{F85A0498-3E16-C929-4F11-AFFC2DE24BF6}"/>
          </ac:spMkLst>
        </pc:spChg>
        <pc:spChg chg="mod">
          <ac:chgData name="Fatima Pillosu" userId="a6295d4dc9e22643" providerId="LiveId" clId="{CF68DC8E-0B7C-481C-B3F3-8F61A25801CD}" dt="2024-09-28T07:25:08.297" v="46" actId="20577"/>
          <ac:spMkLst>
            <pc:docMk/>
            <pc:sldMk cId="3601061049" sldId="256"/>
            <ac:spMk id="239" creationId="{AD517887-DDA7-66F1-AF72-D09974951066}"/>
          </ac:spMkLst>
        </pc:spChg>
        <pc:spChg chg="mod">
          <ac:chgData name="Fatima Pillosu" userId="a6295d4dc9e22643" providerId="LiveId" clId="{CF68DC8E-0B7C-481C-B3F3-8F61A25801CD}" dt="2024-09-28T07:26:50.013" v="80" actId="20577"/>
          <ac:spMkLst>
            <pc:docMk/>
            <pc:sldMk cId="3601061049" sldId="256"/>
            <ac:spMk id="240" creationId="{FCEF8ABE-6AB0-0FFE-839C-B695CC5A38E9}"/>
          </ac:spMkLst>
        </pc:spChg>
      </pc:sldChg>
    </pc:docChg>
  </pc:docChgLst>
  <pc:docChgLst>
    <pc:chgData name="Fatima Pillosu" userId="a6295d4dc9e22643" providerId="LiveId" clId="{AE4A1F7C-AE7C-49B9-BD9E-F922BAFF3FD0}"/>
    <pc:docChg chg="modSld">
      <pc:chgData name="Fatima Pillosu" userId="a6295d4dc9e22643" providerId="LiveId" clId="{AE4A1F7C-AE7C-49B9-BD9E-F922BAFF3FD0}" dt="2024-10-09T17:00:40.270" v="121" actId="20577"/>
      <pc:docMkLst>
        <pc:docMk/>
      </pc:docMkLst>
      <pc:sldChg chg="modSp mod">
        <pc:chgData name="Fatima Pillosu" userId="a6295d4dc9e22643" providerId="LiveId" clId="{AE4A1F7C-AE7C-49B9-BD9E-F922BAFF3FD0}" dt="2024-10-09T17:00:40.270" v="121" actId="20577"/>
        <pc:sldMkLst>
          <pc:docMk/>
          <pc:sldMk cId="3601061049" sldId="256"/>
        </pc:sldMkLst>
        <pc:spChg chg="mod">
          <ac:chgData name="Fatima Pillosu" userId="a6295d4dc9e22643" providerId="LiveId" clId="{AE4A1F7C-AE7C-49B9-BD9E-F922BAFF3FD0}" dt="2024-10-09T17:00:23.973" v="116" actId="20577"/>
          <ac:spMkLst>
            <pc:docMk/>
            <pc:sldMk cId="3601061049" sldId="256"/>
            <ac:spMk id="235" creationId="{7FDC9977-B6DF-1665-BDB8-28B3C9316D9D}"/>
          </ac:spMkLst>
        </pc:spChg>
        <pc:spChg chg="mod">
          <ac:chgData name="Fatima Pillosu" userId="a6295d4dc9e22643" providerId="LiveId" clId="{AE4A1F7C-AE7C-49B9-BD9E-F922BAFF3FD0}" dt="2024-10-09T17:00:35.598" v="119" actId="14100"/>
          <ac:spMkLst>
            <pc:docMk/>
            <pc:sldMk cId="3601061049" sldId="256"/>
            <ac:spMk id="239" creationId="{AD517887-DDA7-66F1-AF72-D09974951066}"/>
          </ac:spMkLst>
        </pc:spChg>
        <pc:spChg chg="mod">
          <ac:chgData name="Fatima Pillosu" userId="a6295d4dc9e22643" providerId="LiveId" clId="{AE4A1F7C-AE7C-49B9-BD9E-F922BAFF3FD0}" dt="2024-10-09T17:00:40.270" v="121" actId="20577"/>
          <ac:spMkLst>
            <pc:docMk/>
            <pc:sldMk cId="3601061049" sldId="256"/>
            <ac:spMk id="240" creationId="{FCEF8ABE-6AB0-0FFE-839C-B695CC5A38E9}"/>
          </ac:spMkLst>
        </pc:spChg>
      </pc:sldChg>
    </pc:docChg>
  </pc:docChgLst>
  <pc:docChgLst>
    <pc:chgData name="Fatima Pillosu" userId="a6295d4dc9e22643" providerId="LiveId" clId="{86915627-2E74-42BF-833D-D65F3732C9D6}"/>
    <pc:docChg chg="undo custSel modSld">
      <pc:chgData name="Fatima Pillosu" userId="a6295d4dc9e22643" providerId="LiveId" clId="{86915627-2E74-42BF-833D-D65F3732C9D6}" dt="2024-09-21T22:22:38.895" v="594" actId="14100"/>
      <pc:docMkLst>
        <pc:docMk/>
      </pc:docMkLst>
      <pc:sldChg chg="addSp delSp modSp mod">
        <pc:chgData name="Fatima Pillosu" userId="a6295d4dc9e22643" providerId="LiveId" clId="{86915627-2E74-42BF-833D-D65F3732C9D6}" dt="2024-09-21T22:22:38.895" v="594" actId="14100"/>
        <pc:sldMkLst>
          <pc:docMk/>
          <pc:sldMk cId="3601061049" sldId="256"/>
        </pc:sldMkLst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15" creationId="{8D69D4FA-068C-F63E-0F0A-BB85D46BAD68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16" creationId="{9EC78450-49B1-EEDE-F180-0AE617D6A868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17" creationId="{C8EE3717-012A-32FC-0F1D-DEA8711D57CA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18" creationId="{B950C906-682B-5481-6067-CFEB81275E0F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19" creationId="{D888089A-8C9F-09DB-B99F-A830800EFCCF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0" creationId="{408F78FE-9AEB-F7DB-F6EB-283A1890C68A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1" creationId="{4DCD7532-DA1C-8F35-6308-F50013BF6425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2" creationId="{C9E90960-C407-916E-0F14-C7A25F68492A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3" creationId="{6CBE25BA-DD34-41FB-8A30-370F700ED408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4" creationId="{513E8A17-A7D2-2E57-07E6-63B2505ED9F8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5" creationId="{41DF44EE-9891-C582-6E6F-340CC2027229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6" creationId="{C409771A-B916-DDD7-7982-D4508E2D3CB1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7" creationId="{0A7730E6-F79F-7263-07DC-A66D2C3CFC04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8" creationId="{78ACF1AD-7252-079B-78F6-01E4FBBA574B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9" creationId="{BFDF708C-6DED-391B-2D03-52B14726B910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0" creationId="{6F8197A9-8575-E031-D7E0-A2A4D40FDC7D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1" creationId="{9323420E-BF08-E889-F103-A9898D79B5EE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2" creationId="{870BD7EB-32CA-8F3B-DD95-E94DC05A2CB5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3" creationId="{89BE8651-C0D5-4198-10B3-FAEB620ABDE7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4" creationId="{7FDC9977-B6DF-1665-BDB8-28B3C9316D9D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5" creationId="{960D1EBA-C392-9E6D-3AAC-960AADC495C0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6" creationId="{F85A0498-3E16-C929-4F11-AFFC2DE24BF6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7" creationId="{990B9F7F-B7C2-019F-E8DD-C716FD419690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8" creationId="{AD517887-DDA7-66F1-AF72-D09974951066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9" creationId="{FCEF8ABE-6AB0-0FFE-839C-B695CC5A38E9}"/>
          </ac:spMkLst>
        </pc:spChg>
        <pc:spChg chg="add del">
          <ac:chgData name="Fatima Pillosu" userId="a6295d4dc9e22643" providerId="LiveId" clId="{86915627-2E74-42BF-833D-D65F3732C9D6}" dt="2024-09-21T21:34:56.804" v="1" actId="478"/>
          <ac:spMkLst>
            <pc:docMk/>
            <pc:sldMk cId="3601061049" sldId="256"/>
            <ac:spMk id="69" creationId="{C032F474-FC0A-D992-861B-9787FAEB3962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76" creationId="{8D69D4FA-068C-F63E-0F0A-BB85D46BAD6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77" creationId="{9EC78450-49B1-EEDE-F180-0AE617D6A86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78" creationId="{C8EE3717-012A-32FC-0F1D-DEA8711D57CA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79" creationId="{B950C906-682B-5481-6067-CFEB81275E0F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0" creationId="{D888089A-8C9F-09DB-B99F-A830800EFCCF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1" creationId="{408F78FE-9AEB-F7DB-F6EB-283A1890C68A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2" creationId="{4DCD7532-DA1C-8F35-6308-F50013BF6425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3" creationId="{C9E90960-C407-916E-0F14-C7A25F68492A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4" creationId="{6CBE25BA-DD34-41FB-8A30-370F700ED40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5" creationId="{513E8A17-A7D2-2E57-07E6-63B2505ED9F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6" creationId="{41DF44EE-9891-C582-6E6F-340CC2027229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7" creationId="{C409771A-B916-DDD7-7982-D4508E2D3CB1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8" creationId="{0A7730E6-F79F-7263-07DC-A66D2C3CFC04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9" creationId="{78ACF1AD-7252-079B-78F6-01E4FBBA574B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0" creationId="{BFDF708C-6DED-391B-2D03-52B14726B910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1" creationId="{6F8197A9-8575-E031-D7E0-A2A4D40FDC7D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2" creationId="{9323420E-BF08-E889-F103-A9898D79B5EE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3" creationId="{870BD7EB-32CA-8F3B-DD95-E94DC05A2CB5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4" creationId="{89BE8651-C0D5-4198-10B3-FAEB620ABDE7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5" creationId="{7FDC9977-B6DF-1665-BDB8-28B3C9316D9D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6" creationId="{960D1EBA-C392-9E6D-3AAC-960AADC495C0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7" creationId="{F85A0498-3E16-C929-4F11-AFFC2DE24BF6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8" creationId="{990B9F7F-B7C2-019F-E8DD-C716FD419690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9" creationId="{AD517887-DDA7-66F1-AF72-D09974951066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00" creationId="{FCEF8ABE-6AB0-0FFE-839C-B695CC5A38E9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03" creationId="{EB115DF4-A9EB-D04A-14BE-DB87EE520BA7}"/>
          </ac:spMkLst>
        </pc:spChg>
        <pc:spChg chg="add del mod">
          <ac:chgData name="Fatima Pillosu" userId="a6295d4dc9e22643" providerId="LiveId" clId="{86915627-2E74-42BF-833D-D65F3732C9D6}" dt="2024-09-21T21:42:15.089" v="124" actId="478"/>
          <ac:spMkLst>
            <pc:docMk/>
            <pc:sldMk cId="3601061049" sldId="256"/>
            <ac:spMk id="104" creationId="{A21394DD-74AD-14A7-7775-55D6AE35871F}"/>
          </ac:spMkLst>
        </pc:spChg>
        <pc:spChg chg="add del mod">
          <ac:chgData name="Fatima Pillosu" userId="a6295d4dc9e22643" providerId="LiveId" clId="{86915627-2E74-42BF-833D-D65F3732C9D6}" dt="2024-09-21T21:42:16.317" v="125" actId="478"/>
          <ac:spMkLst>
            <pc:docMk/>
            <pc:sldMk cId="3601061049" sldId="256"/>
            <ac:spMk id="105" creationId="{5B95FD24-FE0F-7177-5CDD-F994E503B5B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14" creationId="{74A9AC1C-95FE-939C-64D2-618BC6532216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15" creationId="{AE59D812-C2C0-DD4A-8D00-21DE3AFC09E4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16" creationId="{75AD637A-5B35-221C-1A31-9B097CB7E106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17" creationId="{C2A1A909-0ED1-48B8-9E28-A9AB309339B7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18" creationId="{0F427ACB-53C1-A004-E271-C22B8AAC547B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19" creationId="{55298DA7-2760-2B33-90CD-0DEF3E08014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20" creationId="{15269F72-0952-AEE2-AB55-E808321319A1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21" creationId="{E8397A52-11AF-6664-F5CC-944D7DD43447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28" creationId="{BE09F5CD-8D6B-586F-B70A-C8B3FC28DC71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29" creationId="{7E950ED3-3FB0-29C0-D678-D75A6967F30A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42" creationId="{BD48A168-544C-D6A1-4CE9-E293C414C4E3}"/>
          </ac:spMkLst>
        </pc:spChg>
        <pc:spChg chg="add del mod">
          <ac:chgData name="Fatima Pillosu" userId="a6295d4dc9e22643" providerId="LiveId" clId="{86915627-2E74-42BF-833D-D65F3732C9D6}" dt="2024-09-21T21:54:30.997" v="353" actId="478"/>
          <ac:spMkLst>
            <pc:docMk/>
            <pc:sldMk cId="3601061049" sldId="256"/>
            <ac:spMk id="145" creationId="{DC433B6A-4003-D696-9CA3-578BC804FC00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62" creationId="{A2B2D417-A4C6-FF96-8E10-1AD21DDEEA45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65" creationId="{77244161-1E1E-4368-E95A-B1A04661E6FE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72" creationId="{BA94337B-935C-EB98-70EB-3A3DBD6A3D46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77" creationId="{887DE148-E31F-5D94-C576-0858924177D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81" creationId="{CB0134DB-8B7C-6141-42A2-055333AA050F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84" creationId="{3D035B38-8FFC-0E43-DFA6-898C5F58509A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92" creationId="{BABD1E56-B2E2-33EC-D472-F208FBFD7D6A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96" creationId="{C75E5926-DA4C-EDC9-29C4-0B0505A2BBC6}"/>
          </ac:spMkLst>
        </pc:spChg>
        <pc:spChg chg="add del">
          <ac:chgData name="Fatima Pillosu" userId="a6295d4dc9e22643" providerId="LiveId" clId="{86915627-2E74-42BF-833D-D65F3732C9D6}" dt="2024-09-21T22:15:43.324" v="581" actId="478"/>
          <ac:spMkLst>
            <pc:docMk/>
            <pc:sldMk cId="3601061049" sldId="256"/>
            <ac:spMk id="209" creationId="{555CF1CA-4089-4483-D635-8439D2910D52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16" creationId="{8D69D4FA-068C-F63E-0F0A-BB85D46BAD68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17" creationId="{9EC78450-49B1-EEDE-F180-0AE617D6A868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18" creationId="{C8EE3717-012A-32FC-0F1D-DEA8711D57CA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19" creationId="{B950C906-682B-5481-6067-CFEB81275E0F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0" creationId="{D888089A-8C9F-09DB-B99F-A830800EFCCF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1" creationId="{408F78FE-9AEB-F7DB-F6EB-283A1890C68A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2" creationId="{4DCD7532-DA1C-8F35-6308-F50013BF6425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3" creationId="{C9E90960-C407-916E-0F14-C7A25F68492A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4" creationId="{6CBE25BA-DD34-41FB-8A30-370F700ED408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5" creationId="{513E8A17-A7D2-2E57-07E6-63B2505ED9F8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6" creationId="{41DF44EE-9891-C582-6E6F-340CC2027229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7" creationId="{C409771A-B916-DDD7-7982-D4508E2D3CB1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8" creationId="{0A7730E6-F79F-7263-07DC-A66D2C3CFC04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9" creationId="{78ACF1AD-7252-079B-78F6-01E4FBBA574B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0" creationId="{BFDF708C-6DED-391B-2D03-52B14726B910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1" creationId="{6F8197A9-8575-E031-D7E0-A2A4D40FDC7D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2" creationId="{9323420E-BF08-E889-F103-A9898D79B5EE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3" creationId="{870BD7EB-32CA-8F3B-DD95-E94DC05A2CB5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4" creationId="{89BE8651-C0D5-4198-10B3-FAEB620ABDE7}"/>
          </ac:spMkLst>
        </pc:spChg>
        <pc:spChg chg="add mod">
          <ac:chgData name="Fatima Pillosu" userId="a6295d4dc9e22643" providerId="LiveId" clId="{86915627-2E74-42BF-833D-D65F3732C9D6}" dt="2024-09-21T22:15:56.615" v="584" actId="1035"/>
          <ac:spMkLst>
            <pc:docMk/>
            <pc:sldMk cId="3601061049" sldId="256"/>
            <ac:spMk id="235" creationId="{7FDC9977-B6DF-1665-BDB8-28B3C9316D9D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6" creationId="{960D1EBA-C392-9E6D-3AAC-960AADC495C0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7" creationId="{F85A0498-3E16-C929-4F11-AFFC2DE24BF6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8" creationId="{990B9F7F-B7C2-019F-E8DD-C716FD419690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9" creationId="{AD517887-DDA7-66F1-AF72-D09974951066}"/>
          </ac:spMkLst>
        </pc:spChg>
        <pc:spChg chg="add mod">
          <ac:chgData name="Fatima Pillosu" userId="a6295d4dc9e22643" providerId="LiveId" clId="{86915627-2E74-42BF-833D-D65F3732C9D6}" dt="2024-09-21T22:22:38.895" v="594" actId="14100"/>
          <ac:spMkLst>
            <pc:docMk/>
            <pc:sldMk cId="3601061049" sldId="256"/>
            <ac:spMk id="240" creationId="{FCEF8ABE-6AB0-0FFE-839C-B695CC5A38E9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43" creationId="{EB115DF4-A9EB-D04A-14BE-DB87EE520BA7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47" creationId="{74A9AC1C-95FE-939C-64D2-618BC6532216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48" creationId="{AE59D812-C2C0-DD4A-8D00-21DE3AFC09E4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49" creationId="{75AD637A-5B35-221C-1A31-9B097CB7E106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0" creationId="{C2A1A909-0ED1-48B8-9E28-A9AB309339B7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1" creationId="{0F427ACB-53C1-A004-E271-C22B8AAC547B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2" creationId="{55298DA7-2760-2B33-90CD-0DEF3E080148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3" creationId="{15269F72-0952-AEE2-AB55-E808321319A1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4" creationId="{E8397A52-11AF-6664-F5CC-944D7DD43447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7" creationId="{BE09F5CD-8D6B-586F-B70A-C8B3FC28DC71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8" creationId="{7E950ED3-3FB0-29C0-D678-D75A6967F30A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62" creationId="{BD48A168-544C-D6A1-4CE9-E293C414C4E3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69" creationId="{A2B2D417-A4C6-FF96-8E10-1AD21DDEEA45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71" creationId="{77244161-1E1E-4368-E95A-B1A04661E6FE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73" creationId="{BA94337B-935C-EB98-70EB-3A3DBD6A3D46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75" creationId="{887DE148-E31F-5D94-C576-0858924177D8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77" creationId="{CB0134DB-8B7C-6141-42A2-055333AA050F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79" creationId="{3D035B38-8FFC-0E43-DFA6-898C5F58509A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81" creationId="{BABD1E56-B2E2-33EC-D472-F208FBFD7D6A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83" creationId="{C75E5926-DA4C-EDC9-29C4-0B0505A2BBC6}"/>
          </ac:spMkLst>
        </pc:sp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5" creationId="{A8D06114-BEC9-84BD-D022-5F5333660B1E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7" creationId="{F7A2082F-CF31-8609-42F6-2F3BE9584561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9" creationId="{FB0463F8-88BF-D916-F78A-FDC295E2DF60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11" creationId="{9AC3C4A3-48A3-465E-E1F3-D35E08B4A021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13" creationId="{640A179D-35C2-F281-FB32-95F7FCC5100F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14" creationId="{1A3D61DE-6D9B-608E-DF1B-2A3C5571840D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67" creationId="{0099509D-D161-F6C7-5B25-854286714529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68" creationId="{9783A559-368B-D35C-D844-5249E2F244B1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70" creationId="{A8D06114-BEC9-84BD-D022-5F5333660B1E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71" creationId="{F7A2082F-CF31-8609-42F6-2F3BE9584561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72" creationId="{FB0463F8-88BF-D916-F78A-FDC295E2DF60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73" creationId="{9AC3C4A3-48A3-465E-E1F3-D35E08B4A021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74" creationId="{640A179D-35C2-F281-FB32-95F7FCC5100F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75" creationId="{1A3D61DE-6D9B-608E-DF1B-2A3C5571840D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101" creationId="{0099509D-D161-F6C7-5B25-854286714529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102" creationId="{9783A559-368B-D35C-D844-5249E2F244B1}"/>
          </ac:picMkLst>
        </pc:picChg>
        <pc:picChg chg="add del mod modCrop">
          <ac:chgData name="Fatima Pillosu" userId="a6295d4dc9e22643" providerId="LiveId" clId="{86915627-2E74-42BF-833D-D65F3732C9D6}" dt="2024-09-21T21:40:11.481" v="112" actId="478"/>
          <ac:picMkLst>
            <pc:docMk/>
            <pc:sldMk cId="3601061049" sldId="256"/>
            <ac:picMk id="106" creationId="{07C83CD0-C432-43FC-8B42-F31DCD2326F4}"/>
          </ac:picMkLst>
        </pc:picChg>
        <pc:picChg chg="add del mod ord modCrop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108" creationId="{C38AC349-3D7D-D9F0-47CD-6D0C61785535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10" creationId="{A8D06114-BEC9-84BD-D022-5F5333660B1E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11" creationId="{F7A2082F-CF31-8609-42F6-2F3BE9584561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12" creationId="{FB0463F8-88BF-D916-F78A-FDC295E2DF60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13" creationId="{9AC3C4A3-48A3-465E-E1F3-D35E08B4A021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14" creationId="{640A179D-35C2-F281-FB32-95F7FCC5100F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15" creationId="{1A3D61DE-6D9B-608E-DF1B-2A3C5571840D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41" creationId="{0099509D-D161-F6C7-5B25-854286714529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42" creationId="{9783A559-368B-D35C-D844-5249E2F244B1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46" creationId="{C38AC349-3D7D-D9F0-47CD-6D0C61785535}"/>
          </ac:picMkLst>
        </pc:pic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10" creationId="{921F8DCB-64E0-BBB0-BF70-3507EC3E5C72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11" creationId="{3ADC6854-EC87-24DD-BF01-690B717F82CB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23" creationId="{7DD51AC1-CAA8-50FE-62D4-E95AA62BE8B8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25" creationId="{8EB0AA6D-4D62-B693-D002-0E38978C135E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30" creationId="{2F7821C9-53C9-F011-A127-5F9C67BDE028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34" creationId="{FF5BB231-3671-D2C3-1FCF-146B6CC41D73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39" creationId="{D0D6980B-53C6-473D-0D61-39D91601BD65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43" creationId="{9A09ACBE-35BC-5D57-3B5E-2A6310E104AD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46" creationId="{1239389E-E8EC-239D-09D1-7FC36DC7C7AE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49" creationId="{D27BEFD1-E0F5-35E1-ED8F-943B0C6BBD46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52" creationId="{5808F1BF-3EAF-8F0A-5614-38C544C92517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56" creationId="{68372C8D-1313-B50A-A193-6AD6C190774E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59" creationId="{B9C0F3A8-9B3D-15AB-95D5-B4D9E9CF603E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63" creationId="{F8CA719F-1DA6-971A-8B56-06B7FB45E887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66" creationId="{95163283-B7CD-2566-B574-CCB886C49CC8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73" creationId="{F659672E-BED3-2003-2E64-467B727DEEB9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78" creationId="{00899D02-4CCE-9601-2CD2-CA413EB21A39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82" creationId="{0CF134D2-B5D1-A290-9638-694CF4C76BDC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85" creationId="{E0BBDEE1-77AF-653E-B4B5-88B6865D62B4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93" creationId="{F6717089-E3A0-B65B-7521-7BC772E5FDC3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97" creationId="{1812CA62-8517-6D4C-9EE3-3BCC9E8900D1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44" creationId="{921F8DCB-64E0-BBB0-BF70-3507EC3E5C72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45" creationId="{3ADC6854-EC87-24DD-BF01-690B717F82CB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55" creationId="{7DD51AC1-CAA8-50FE-62D4-E95AA62BE8B8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56" creationId="{8EB0AA6D-4D62-B693-D002-0E38978C135E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59" creationId="{2F7821C9-53C9-F011-A127-5F9C67BDE028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0" creationId="{FF5BB231-3671-D2C3-1FCF-146B6CC41D73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1" creationId="{D0D6980B-53C6-473D-0D61-39D91601BD65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3" creationId="{9A09ACBE-35BC-5D57-3B5E-2A6310E104AD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4" creationId="{1239389E-E8EC-239D-09D1-7FC36DC7C7AE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5" creationId="{D27BEFD1-E0F5-35E1-ED8F-943B0C6BBD46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6" creationId="{5808F1BF-3EAF-8F0A-5614-38C544C92517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7" creationId="{68372C8D-1313-B50A-A193-6AD6C190774E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8" creationId="{B9C0F3A8-9B3D-15AB-95D5-B4D9E9CF603E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70" creationId="{F8CA719F-1DA6-971A-8B56-06B7FB45E887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72" creationId="{95163283-B7CD-2566-B574-CCB886C49CC8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74" creationId="{F659672E-BED3-2003-2E64-467B727DEEB9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76" creationId="{00899D02-4CCE-9601-2CD2-CA413EB21A39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78" creationId="{0CF134D2-B5D1-A290-9638-694CF4C76BDC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80" creationId="{E0BBDEE1-77AF-653E-B4B5-88B6865D62B4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82" creationId="{F6717089-E3A0-B65B-7521-7BC772E5FDC3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84" creationId="{1812CA62-8517-6D4C-9EE3-3BCC9E8900D1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FF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E1-4A8C-9796-38481F0FCFB8}"/>
              </c:ext>
            </c:extLst>
          </c:dPt>
          <c:dPt>
            <c:idx val="1"/>
            <c:bubble3D val="0"/>
            <c:explosion val="10"/>
            <c:spPr>
              <a:solidFill>
                <a:schemeClr val="bg2"/>
              </a:solidFill>
              <a:ln w="9525"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3E1-4A8C-9796-38481F0FCFB8}"/>
              </c:ext>
            </c:extLst>
          </c:dPt>
          <c:dPt>
            <c:idx val="2"/>
            <c:bubble3D val="0"/>
            <c:spPr>
              <a:solidFill>
                <a:schemeClr val="bg2">
                  <a:lumMod val="90000"/>
                </a:schemeClr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>
                  <a:lumMod val="90000"/>
                </a:schemeClr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1242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E1-4A8C-9796-38481F0FCF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EE354-5FC0-48F0-B66D-39C84BE5CB3C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1143000"/>
            <a:ext cx="3917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07671-6CEB-42B0-84AB-828FC78824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486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07671-6CEB-42B0-84AB-828FC788246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35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883861"/>
            <a:ext cx="5829300" cy="188023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836605"/>
            <a:ext cx="5143500" cy="130391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187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96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87536"/>
            <a:ext cx="1478756" cy="457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87536"/>
            <a:ext cx="4350544" cy="457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18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887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346420"/>
            <a:ext cx="5915025" cy="224653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614203"/>
            <a:ext cx="5915025" cy="118139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698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437680"/>
            <a:ext cx="2914650" cy="3426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437680"/>
            <a:ext cx="2914650" cy="3426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65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87537"/>
            <a:ext cx="5915025" cy="10438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323916"/>
            <a:ext cx="2901255" cy="64883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972747"/>
            <a:ext cx="2901255" cy="2901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323916"/>
            <a:ext cx="2915543" cy="64883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972747"/>
            <a:ext cx="2915543" cy="2901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250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416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621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0045"/>
            <a:ext cx="2211884" cy="126015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77598"/>
            <a:ext cx="3471863" cy="383798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620202"/>
            <a:ext cx="2211884" cy="300162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483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0045"/>
            <a:ext cx="2211884" cy="126015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777598"/>
            <a:ext cx="3471863" cy="383798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620202"/>
            <a:ext cx="2211884" cy="300162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442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87537"/>
            <a:ext cx="5915025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437680"/>
            <a:ext cx="5915025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5005627"/>
            <a:ext cx="154305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75CE09-53FB-44FF-A324-3FB3972B9995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5005627"/>
            <a:ext cx="231457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5005627"/>
            <a:ext cx="154305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06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chart" Target="../charts/chart1.xml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09" descr="A map of italy with different colored spots&#10;&#10;Description automatically generated">
            <a:extLst>
              <a:ext uri="{FF2B5EF4-FFF2-40B4-BE49-F238E27FC236}">
                <a16:creationId xmlns:a16="http://schemas.microsoft.com/office/drawing/2014/main" id="{A8D06114-BEC9-84BD-D022-5F5333660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9791" r="42655" b="4686"/>
          <a:stretch/>
        </p:blipFill>
        <p:spPr>
          <a:xfrm>
            <a:off x="516585" y="661696"/>
            <a:ext cx="2025157" cy="2160000"/>
          </a:xfrm>
          <a:prstGeom prst="rect">
            <a:avLst/>
          </a:prstGeom>
        </p:spPr>
      </p:pic>
      <p:pic>
        <p:nvPicPr>
          <p:cNvPr id="212" name="Picture 211" descr="A map of italy with different colors&#10;&#10;Description automatically generated">
            <a:extLst>
              <a:ext uri="{FF2B5EF4-FFF2-40B4-BE49-F238E27FC236}">
                <a16:creationId xmlns:a16="http://schemas.microsoft.com/office/drawing/2014/main" id="{FB0463F8-88BF-D916-F78A-FDC295E2D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9791" r="42655" b="4686"/>
          <a:stretch/>
        </p:blipFill>
        <p:spPr>
          <a:xfrm>
            <a:off x="4795431" y="661696"/>
            <a:ext cx="2025157" cy="2160000"/>
          </a:xfrm>
          <a:prstGeom prst="rect">
            <a:avLst/>
          </a:prstGeom>
        </p:spPr>
      </p:pic>
      <p:pic>
        <p:nvPicPr>
          <p:cNvPr id="214" name="Picture 213" descr="A map of italy with different colored lines&#10;&#10;Description automatically generated">
            <a:extLst>
              <a:ext uri="{FF2B5EF4-FFF2-40B4-BE49-F238E27FC236}">
                <a16:creationId xmlns:a16="http://schemas.microsoft.com/office/drawing/2014/main" id="{640A179D-35C2-F281-FB32-95F7FCC510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19856" r="42546" b="4620"/>
          <a:stretch/>
        </p:blipFill>
        <p:spPr>
          <a:xfrm>
            <a:off x="2592065" y="3215470"/>
            <a:ext cx="2025157" cy="2160000"/>
          </a:xfrm>
          <a:prstGeom prst="rect">
            <a:avLst/>
          </a:prstGeom>
        </p:spPr>
      </p:pic>
      <p:pic>
        <p:nvPicPr>
          <p:cNvPr id="215" name="Picture 214" descr="A map of the world&#10;&#10;Description automatically generated">
            <a:extLst>
              <a:ext uri="{FF2B5EF4-FFF2-40B4-BE49-F238E27FC236}">
                <a16:creationId xmlns:a16="http://schemas.microsoft.com/office/drawing/2014/main" id="{1A3D61DE-6D9B-608E-DF1B-2A3C557184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7" t="28811" r="11188" b="67991"/>
          <a:stretch/>
        </p:blipFill>
        <p:spPr>
          <a:xfrm rot="16200000">
            <a:off x="-1986191" y="2897933"/>
            <a:ext cx="4639029" cy="144000"/>
          </a:xfrm>
          <a:prstGeom prst="rect">
            <a:avLst/>
          </a:prstGeom>
        </p:spPr>
      </p:pic>
      <p:sp>
        <p:nvSpPr>
          <p:cNvPr id="216" name="TextBox 215">
            <a:extLst>
              <a:ext uri="{FF2B5EF4-FFF2-40B4-BE49-F238E27FC236}">
                <a16:creationId xmlns:a16="http://schemas.microsoft.com/office/drawing/2014/main" id="{8D69D4FA-068C-F63E-0F0A-BB85D46BAD68}"/>
              </a:ext>
            </a:extLst>
          </p:cNvPr>
          <p:cNvSpPr txBox="1"/>
          <p:nvPr/>
        </p:nvSpPr>
        <p:spPr>
          <a:xfrm>
            <a:off x="-6081" y="5168259"/>
            <a:ext cx="3225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0.5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EC78450-49B1-EEDE-F180-0AE617D6A868}"/>
              </a:ext>
            </a:extLst>
          </p:cNvPr>
          <p:cNvSpPr txBox="1"/>
          <p:nvPr/>
        </p:nvSpPr>
        <p:spPr>
          <a:xfrm>
            <a:off x="21170" y="577070"/>
            <a:ext cx="2952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inf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8EE3717-012A-32FC-0F1D-DEA8711D57CA}"/>
              </a:ext>
            </a:extLst>
          </p:cNvPr>
          <p:cNvSpPr txBox="1"/>
          <p:nvPr/>
        </p:nvSpPr>
        <p:spPr>
          <a:xfrm>
            <a:off x="-86230" y="847140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B950C906-682B-5481-6067-CFEB81275E0F}"/>
              </a:ext>
            </a:extLst>
          </p:cNvPr>
          <p:cNvSpPr txBox="1"/>
          <p:nvPr/>
        </p:nvSpPr>
        <p:spPr>
          <a:xfrm>
            <a:off x="-31728" y="111721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888089A-8C9F-09DB-B99F-A830800EFCCF}"/>
              </a:ext>
            </a:extLst>
          </p:cNvPr>
          <p:cNvSpPr txBox="1"/>
          <p:nvPr/>
        </p:nvSpPr>
        <p:spPr>
          <a:xfrm>
            <a:off x="-31728" y="138728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08F78FE-9AEB-F7DB-F6EB-283A1890C68A}"/>
              </a:ext>
            </a:extLst>
          </p:cNvPr>
          <p:cNvSpPr txBox="1"/>
          <p:nvPr/>
        </p:nvSpPr>
        <p:spPr>
          <a:xfrm>
            <a:off x="-31728" y="165735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4DCD7532-DA1C-8F35-6308-F50013BF6425}"/>
              </a:ext>
            </a:extLst>
          </p:cNvPr>
          <p:cNvSpPr txBox="1"/>
          <p:nvPr/>
        </p:nvSpPr>
        <p:spPr>
          <a:xfrm>
            <a:off x="-31728" y="192742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150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9E90960-C407-916E-0F14-C7A25F68492A}"/>
              </a:ext>
            </a:extLst>
          </p:cNvPr>
          <p:cNvSpPr txBox="1"/>
          <p:nvPr/>
        </p:nvSpPr>
        <p:spPr>
          <a:xfrm>
            <a:off x="-31728" y="219749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6CBE25BA-DD34-41FB-8A30-370F700ED408}"/>
              </a:ext>
            </a:extLst>
          </p:cNvPr>
          <p:cNvSpPr txBox="1"/>
          <p:nvPr/>
        </p:nvSpPr>
        <p:spPr>
          <a:xfrm>
            <a:off x="-31728" y="246756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513E8A17-A7D2-2E57-07E6-63B2505ED9F8}"/>
              </a:ext>
            </a:extLst>
          </p:cNvPr>
          <p:cNvSpPr txBox="1"/>
          <p:nvPr/>
        </p:nvSpPr>
        <p:spPr>
          <a:xfrm>
            <a:off x="22774" y="2737630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80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41DF44EE-9891-C582-6E6F-340CC2027229}"/>
              </a:ext>
            </a:extLst>
          </p:cNvPr>
          <p:cNvSpPr txBox="1"/>
          <p:nvPr/>
        </p:nvSpPr>
        <p:spPr>
          <a:xfrm>
            <a:off x="22774" y="3007700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409771A-B916-DDD7-7982-D4508E2D3CB1}"/>
              </a:ext>
            </a:extLst>
          </p:cNvPr>
          <p:cNvSpPr txBox="1"/>
          <p:nvPr/>
        </p:nvSpPr>
        <p:spPr>
          <a:xfrm>
            <a:off x="22774" y="3277770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0A7730E6-F79F-7263-07DC-A66D2C3CFC04}"/>
              </a:ext>
            </a:extLst>
          </p:cNvPr>
          <p:cNvSpPr txBox="1"/>
          <p:nvPr/>
        </p:nvSpPr>
        <p:spPr>
          <a:xfrm>
            <a:off x="22774" y="3547840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40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78ACF1AD-7252-079B-78F6-01E4FBBA574B}"/>
              </a:ext>
            </a:extLst>
          </p:cNvPr>
          <p:cNvSpPr txBox="1"/>
          <p:nvPr/>
        </p:nvSpPr>
        <p:spPr>
          <a:xfrm>
            <a:off x="22774" y="3817910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FDF708C-6DED-391B-2D03-52B14726B910}"/>
              </a:ext>
            </a:extLst>
          </p:cNvPr>
          <p:cNvSpPr txBox="1"/>
          <p:nvPr/>
        </p:nvSpPr>
        <p:spPr>
          <a:xfrm>
            <a:off x="22774" y="4087980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6F8197A9-8575-E031-D7E0-A2A4D40FDC7D}"/>
              </a:ext>
            </a:extLst>
          </p:cNvPr>
          <p:cNvSpPr txBox="1"/>
          <p:nvPr/>
        </p:nvSpPr>
        <p:spPr>
          <a:xfrm>
            <a:off x="22774" y="4358050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9323420E-BF08-E889-F103-A9898D79B5EE}"/>
              </a:ext>
            </a:extLst>
          </p:cNvPr>
          <p:cNvSpPr txBox="1"/>
          <p:nvPr/>
        </p:nvSpPr>
        <p:spPr>
          <a:xfrm>
            <a:off x="77276" y="4628120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870BD7EB-32CA-8F3B-DD95-E94DC05A2CB5}"/>
              </a:ext>
            </a:extLst>
          </p:cNvPr>
          <p:cNvSpPr txBox="1"/>
          <p:nvPr/>
        </p:nvSpPr>
        <p:spPr>
          <a:xfrm>
            <a:off x="77276" y="4898190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9BE8651-C0D5-4198-10B3-FAEB620ABDE7}"/>
              </a:ext>
            </a:extLst>
          </p:cNvPr>
          <p:cNvSpPr txBox="1"/>
          <p:nvPr/>
        </p:nvSpPr>
        <p:spPr>
          <a:xfrm>
            <a:off x="-50483" y="419200"/>
            <a:ext cx="5613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mm/24h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FDC9977-B6DF-1665-BDB8-28B3C9316D9D}"/>
              </a:ext>
            </a:extLst>
          </p:cNvPr>
          <p:cNvSpPr txBox="1"/>
          <p:nvPr/>
        </p:nvSpPr>
        <p:spPr>
          <a:xfrm>
            <a:off x="-53217" y="-41335"/>
            <a:ext cx="664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24-hourly total precipitation [mm/24h] for widespread flash floods in Northern Italy (Storm Vaia)</a:t>
            </a:r>
          </a:p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Valued valid between 28</a:t>
            </a:r>
            <a:r>
              <a:rPr lang="en-US" sz="1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th </a:t>
            </a: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October 2018 at 00 UTC and 29</a:t>
            </a:r>
            <a:r>
              <a:rPr lang="en-US" sz="1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th</a:t>
            </a: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 October 2018 at 00 UTC</a:t>
            </a:r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960D1EBA-C392-9E6D-3AAC-960AADC495C0}"/>
              </a:ext>
            </a:extLst>
          </p:cNvPr>
          <p:cNvSpPr txBox="1"/>
          <p:nvPr/>
        </p:nvSpPr>
        <p:spPr>
          <a:xfrm>
            <a:off x="438839" y="466943"/>
            <a:ext cx="20940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(a) Gauge observations (Point-scale)</a:t>
            </a:r>
            <a:endParaRPr lang="en-GB" sz="9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F85A0498-3E16-C929-4F11-AFFC2DE24BF6}"/>
              </a:ext>
            </a:extLst>
          </p:cNvPr>
          <p:cNvSpPr txBox="1"/>
          <p:nvPr/>
        </p:nvSpPr>
        <p:spPr>
          <a:xfrm>
            <a:off x="447712" y="2882217"/>
            <a:ext cx="209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(b) ERA5 – EDA (62 km)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Control Run - </a:t>
            </a:r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Deterministic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990B9F7F-B7C2-019F-E8DD-C716FD419690}"/>
              </a:ext>
            </a:extLst>
          </p:cNvPr>
          <p:cNvSpPr txBox="1"/>
          <p:nvPr/>
        </p:nvSpPr>
        <p:spPr>
          <a:xfrm>
            <a:off x="2499297" y="328443"/>
            <a:ext cx="210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(c) ERA5 (31 km)</a:t>
            </a:r>
          </a:p>
          <a:p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Deterministic</a:t>
            </a:r>
            <a:endParaRPr lang="en-GB" sz="900" b="1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D517887-DDA7-66F1-AF72-D09974951066}"/>
              </a:ext>
            </a:extLst>
          </p:cNvPr>
          <p:cNvSpPr txBox="1"/>
          <p:nvPr/>
        </p:nvSpPr>
        <p:spPr>
          <a:xfrm>
            <a:off x="2499297" y="2882217"/>
            <a:ext cx="211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(d) ECMWF Reforecasts - 46r1 (18km)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Control Run, Day 1 - </a:t>
            </a:r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Deterministic</a:t>
            </a:r>
            <a:endParaRPr lang="en-GB" sz="900" b="1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CEF8ABE-6AB0-0FFE-839C-B695CC5A38E9}"/>
              </a:ext>
            </a:extLst>
          </p:cNvPr>
          <p:cNvSpPr txBox="1"/>
          <p:nvPr/>
        </p:nvSpPr>
        <p:spPr>
          <a:xfrm>
            <a:off x="4732553" y="328443"/>
            <a:ext cx="1994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(e) ERA5 – ecPoint (Point-scale )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99</a:t>
            </a:r>
            <a:r>
              <a:rPr lang="en-US" sz="900" baseline="30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th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percentile - </a:t>
            </a:r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Probabilistic</a:t>
            </a:r>
            <a:endParaRPr lang="en-GB" sz="900" b="1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241" name="Picture 240" descr="A map of italy with different colored spots&#10;&#10;Description automatically generated">
            <a:extLst>
              <a:ext uri="{FF2B5EF4-FFF2-40B4-BE49-F238E27FC236}">
                <a16:creationId xmlns:a16="http://schemas.microsoft.com/office/drawing/2014/main" id="{0099509D-D161-F6C7-5B25-8542867145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9791" r="42655" b="4686"/>
          <a:stretch/>
        </p:blipFill>
        <p:spPr>
          <a:xfrm>
            <a:off x="2592065" y="661696"/>
            <a:ext cx="2025157" cy="2160000"/>
          </a:xfrm>
          <a:prstGeom prst="rect">
            <a:avLst/>
          </a:prstGeom>
        </p:spPr>
      </p:pic>
      <p:pic>
        <p:nvPicPr>
          <p:cNvPr id="242" name="Picture 241" descr="A map of the region&#10;&#10;Description automatically generated">
            <a:extLst>
              <a:ext uri="{FF2B5EF4-FFF2-40B4-BE49-F238E27FC236}">
                <a16:creationId xmlns:a16="http://schemas.microsoft.com/office/drawing/2014/main" id="{9783A559-368B-D35C-D844-5249E2F244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9791" r="42654" b="4686"/>
          <a:stretch/>
        </p:blipFill>
        <p:spPr>
          <a:xfrm>
            <a:off x="522781" y="3215470"/>
            <a:ext cx="2025157" cy="216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6DA205-932C-3F09-4D10-0AB6D82C0FEE}"/>
              </a:ext>
            </a:extLst>
          </p:cNvPr>
          <p:cNvCxnSpPr>
            <a:cxnSpLocks/>
          </p:cNvCxnSpPr>
          <p:nvPr/>
        </p:nvCxnSpPr>
        <p:spPr>
          <a:xfrm flipH="1" flipV="1">
            <a:off x="4686606" y="358853"/>
            <a:ext cx="9901" cy="50248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0E4CC19-FAA0-D27A-E3CE-E55D7CE7AA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t="19549" r="42478" b="4618"/>
          <a:stretch/>
        </p:blipFill>
        <p:spPr>
          <a:xfrm>
            <a:off x="4795431" y="3215470"/>
            <a:ext cx="2032638" cy="21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01EF60-5666-4A6D-6221-7967A863B723}"/>
              </a:ext>
            </a:extLst>
          </p:cNvPr>
          <p:cNvSpPr txBox="1"/>
          <p:nvPr/>
        </p:nvSpPr>
        <p:spPr>
          <a:xfrm>
            <a:off x="4721363" y="2882217"/>
            <a:ext cx="1994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(f) </a:t>
            </a:r>
            <a:r>
              <a:rPr lang="en-US" sz="900" dirty="0">
                <a:solidFill>
                  <a:srgbClr val="FF0000"/>
                </a:solidFill>
                <a:latin typeface="Aptos" panose="020B0004020202020204" pitchFamily="34" charset="0"/>
              </a:rPr>
              <a:t>Observations exceeding 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ERA5-ePoint estimates at 99</a:t>
            </a:r>
            <a:r>
              <a:rPr lang="en-US" sz="900" baseline="30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th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percentile</a:t>
            </a:r>
            <a:endParaRPr lang="en-GB" sz="900" b="1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D2F4D288-BDC2-90FD-284C-099FF5825D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034708"/>
              </p:ext>
            </p:extLst>
          </p:nvPr>
        </p:nvGraphicFramePr>
        <p:xfrm>
          <a:off x="-3042837" y="5534748"/>
          <a:ext cx="4572000" cy="30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D4BEAA4E-047B-8F25-7C9B-49FE15734ED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8734" t="1323" r="18581" b="-1323"/>
          <a:stretch/>
        </p:blipFill>
        <p:spPr>
          <a:xfrm>
            <a:off x="4908146" y="4896550"/>
            <a:ext cx="440039" cy="46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F49BE9-9A27-106B-A28D-E96E8B4BA5F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8710" t="1323" r="18588" b="-1354"/>
          <a:stretch/>
        </p:blipFill>
        <p:spPr>
          <a:xfrm>
            <a:off x="6037100" y="3325132"/>
            <a:ext cx="440040" cy="46800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E03C58-86D9-BA44-700E-95D2A05033C1}"/>
              </a:ext>
            </a:extLst>
          </p:cNvPr>
          <p:cNvCxnSpPr>
            <a:cxnSpLocks/>
          </p:cNvCxnSpPr>
          <p:nvPr/>
        </p:nvCxnSpPr>
        <p:spPr>
          <a:xfrm>
            <a:off x="4834345" y="3824302"/>
            <a:ext cx="1958341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E262912-6A01-9184-2759-A9996A6B9C06}"/>
              </a:ext>
            </a:extLst>
          </p:cNvPr>
          <p:cNvSpPr/>
          <p:nvPr/>
        </p:nvSpPr>
        <p:spPr>
          <a:xfrm>
            <a:off x="6409178" y="3259642"/>
            <a:ext cx="370160" cy="131414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D6946C-4901-1307-298A-2C0C0EE9D332}"/>
              </a:ext>
            </a:extLst>
          </p:cNvPr>
          <p:cNvSpPr txBox="1"/>
          <p:nvPr/>
        </p:nvSpPr>
        <p:spPr>
          <a:xfrm>
            <a:off x="6355471" y="3215470"/>
            <a:ext cx="4970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  <a:latin typeface="Aptos" panose="020B0004020202020204" pitchFamily="34" charset="0"/>
              </a:rPr>
              <a:t>0.96%</a:t>
            </a:r>
            <a:endParaRPr lang="en-GB" sz="900" b="1" dirty="0">
              <a:solidFill>
                <a:srgbClr val="FF0000"/>
              </a:solidFill>
              <a:latin typeface="Aptos" panose="020B00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95A80D-9D66-DA47-6E4B-4BD0F99D1CE3}"/>
              </a:ext>
            </a:extLst>
          </p:cNvPr>
          <p:cNvSpPr/>
          <p:nvPr/>
        </p:nvSpPr>
        <p:spPr>
          <a:xfrm>
            <a:off x="5262029" y="4819923"/>
            <a:ext cx="370160" cy="131414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6FCB65-866C-8178-2EFF-BD1C25C9F4E4}"/>
              </a:ext>
            </a:extLst>
          </p:cNvPr>
          <p:cNvSpPr txBox="1"/>
          <p:nvPr/>
        </p:nvSpPr>
        <p:spPr>
          <a:xfrm>
            <a:off x="5208322" y="4775751"/>
            <a:ext cx="4970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  <a:latin typeface="Aptos" panose="020B0004020202020204" pitchFamily="34" charset="0"/>
              </a:rPr>
              <a:t>6.27%</a:t>
            </a:r>
            <a:endParaRPr lang="en-GB" sz="900" b="1" dirty="0">
              <a:solidFill>
                <a:srgbClr val="FF0000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061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</TotalTime>
  <Words>133</Words>
  <Application>Microsoft Office PowerPoint</Application>
  <PresentationFormat>Custom</PresentationFormat>
  <Paragraphs>34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Pillosu</dc:creator>
  <cp:lastModifiedBy>Fatima Maria Pillosu</cp:lastModifiedBy>
  <cp:revision>1</cp:revision>
  <dcterms:created xsi:type="dcterms:W3CDTF">2024-09-21T21:12:35Z</dcterms:created>
  <dcterms:modified xsi:type="dcterms:W3CDTF">2024-12-12T06:56:45Z</dcterms:modified>
</cp:coreProperties>
</file>